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1181-DC88-46AA-95A9-EEE2BA5E712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AD1-A10A-46D4-9C4B-E9E7A9DC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9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1181-DC88-46AA-95A9-EEE2BA5E712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AD1-A10A-46D4-9C4B-E9E7A9DC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9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1181-DC88-46AA-95A9-EEE2BA5E712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AD1-A10A-46D4-9C4B-E9E7A9DC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2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1181-DC88-46AA-95A9-EEE2BA5E712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AD1-A10A-46D4-9C4B-E9E7A9DC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9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1181-DC88-46AA-95A9-EEE2BA5E712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AD1-A10A-46D4-9C4B-E9E7A9DC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5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1181-DC88-46AA-95A9-EEE2BA5E712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AD1-A10A-46D4-9C4B-E9E7A9DC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1181-DC88-46AA-95A9-EEE2BA5E712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AD1-A10A-46D4-9C4B-E9E7A9DC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62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1181-DC88-46AA-95A9-EEE2BA5E712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AD1-A10A-46D4-9C4B-E9E7A9DC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1181-DC88-46AA-95A9-EEE2BA5E712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AD1-A10A-46D4-9C4B-E9E7A9DC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2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1181-DC88-46AA-95A9-EEE2BA5E712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AD1-A10A-46D4-9C4B-E9E7A9DC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8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1181-DC88-46AA-95A9-EEE2BA5E712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CAD1-A10A-46D4-9C4B-E9E7A9DC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8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61181-DC88-46AA-95A9-EEE2BA5E7129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BCAD1-A10A-46D4-9C4B-E9E7A9DC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2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86639" y="232646"/>
            <a:ext cx="3760631" cy="32197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ARMED EXHIBITION DRILL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6640" y="3553180"/>
            <a:ext cx="3760631" cy="32197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ARMED REGULATION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120640" y="0"/>
            <a:ext cx="0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22011" y="-16416"/>
            <a:ext cx="0" cy="685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50005" y="6437449"/>
            <a:ext cx="78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14164" y="4772414"/>
            <a:ext cx="78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53374" y="1411640"/>
            <a:ext cx="78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401771" y="702794"/>
            <a:ext cx="3032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Enter and exit from anywhere.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31380" y="3637922"/>
            <a:ext cx="3760631" cy="32197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UNARMED REGULATION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798115" y="4459989"/>
            <a:ext cx="78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412332" y="248853"/>
            <a:ext cx="3760631" cy="32197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UNARMED </a:t>
            </a:r>
            <a:r>
              <a:rPr lang="en-US" dirty="0">
                <a:solidFill>
                  <a:schemeClr val="tx1"/>
                </a:solidFill>
              </a:rPr>
              <a:t>EXHIBITION DRILL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676406" y="1411640"/>
            <a:ext cx="78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809901" y="3083032"/>
            <a:ext cx="78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8898751" y="3099239"/>
            <a:ext cx="78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917799" y="6407639"/>
            <a:ext cx="787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8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6639" y="1273655"/>
            <a:ext cx="3760631" cy="43674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Color guard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07986" y="1301789"/>
            <a:ext cx="3760631" cy="43393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Color guard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7428" y="267286"/>
            <a:ext cx="329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COLOR </a:t>
            </a:r>
            <a:r>
              <a:rPr lang="en-US" dirty="0" smtClean="0"/>
              <a:t>GUARDS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57602" y="13017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54901" y="32727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449913" y="329761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778949" y="1312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2" name="5-Point Star 11"/>
          <p:cNvSpPr/>
          <p:nvPr/>
        </p:nvSpPr>
        <p:spPr>
          <a:xfrm>
            <a:off x="3003924" y="5195374"/>
            <a:ext cx="145694" cy="19318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7988301" y="5279730"/>
            <a:ext cx="145694" cy="19318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439360" y="875879"/>
            <a:ext cx="3367" cy="49415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>
            <a:off x="3639722" y="935949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ENTER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9324752" y="879771"/>
            <a:ext cx="3367" cy="494155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8525114" y="939841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ENTER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1368287" y="931424"/>
            <a:ext cx="428677" cy="4419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5400000">
            <a:off x="1433071" y="935843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6161433" y="1197471"/>
            <a:ext cx="428677" cy="4419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5400000">
            <a:off x="6324723" y="935843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19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38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Dean Bayse</dc:creator>
  <cp:lastModifiedBy>John Glaister</cp:lastModifiedBy>
  <cp:revision>13</cp:revision>
  <dcterms:created xsi:type="dcterms:W3CDTF">2016-11-01T20:19:29Z</dcterms:created>
  <dcterms:modified xsi:type="dcterms:W3CDTF">2021-06-09T14:30:44Z</dcterms:modified>
</cp:coreProperties>
</file>